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0e3e25f6684fc6" /><Relationship Type="http://schemas.openxmlformats.org/officeDocument/2006/relationships/extended-properties" Target="/docProps/app.xml" Id="R8b82c540ccaa451c" /><Relationship Type="http://schemas.openxmlformats.org/officeDocument/2006/relationships/officeDocument" Target="/ppt/presentation.xml" Id="Ra46742a9d98442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697721a3b54bee"/>
  </p:sldMasterIdLst>
  <p:notesMasterIdLst>
    <p:notesMasterId xmlns:r="http://schemas.openxmlformats.org/officeDocument/2006/relationships" r:id="Rd52860f6deec46c7"/>
  </p:notesMasterIdLst>
  <p:sldIdLst>
    <p:sldId xmlns:r="http://schemas.openxmlformats.org/officeDocument/2006/relationships" id="256" r:id="R31f8922e0fe14f8a"/>
    <p:sldId xmlns:r="http://schemas.openxmlformats.org/officeDocument/2006/relationships" id="257" r:id="R9ffd9d12d6694f9f"/>
    <p:sldId xmlns:r="http://schemas.openxmlformats.org/officeDocument/2006/relationships" id="258" r:id="R805085ad83274cc7"/>
    <p:sldId xmlns:r="http://schemas.openxmlformats.org/officeDocument/2006/relationships" id="259" r:id="R7bcd7abaa7644472"/>
    <p:sldId xmlns:r="http://schemas.openxmlformats.org/officeDocument/2006/relationships" id="260" r:id="Rdaf3c778471843bb"/>
    <p:sldId xmlns:r="http://schemas.openxmlformats.org/officeDocument/2006/relationships" id="261" r:id="R9953f2266dc64fe7"/>
    <p:sldId xmlns:r="http://schemas.openxmlformats.org/officeDocument/2006/relationships" id="262" r:id="Re654c3b5aa3f44cc"/>
    <p:sldId xmlns:r="http://schemas.openxmlformats.org/officeDocument/2006/relationships" id="263" r:id="Rd98a3b7eda3044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a68bda1dda84e80" /><Relationship Type="http://schemas.openxmlformats.org/officeDocument/2006/relationships/slideMaster" Target="/ppt/slideMasters/slideMaster1.xml" Id="Re9697721a3b54bee" /><Relationship Type="http://schemas.openxmlformats.org/officeDocument/2006/relationships/notesMaster" Target="/ppt/notesMasters/notesMaster1.xml" Id="Rd52860f6deec46c7" /><Relationship Type="http://schemas.openxmlformats.org/officeDocument/2006/relationships/presProps" Target="/ppt/presProps.xml" Id="R64e33ef2a52a43ef" /><Relationship Type="http://schemas.openxmlformats.org/officeDocument/2006/relationships/tableStyles" Target="/ppt/tableStyles.xml" Id="Rf8b0e10abfa6469e" /><Relationship Type="http://schemas.openxmlformats.org/officeDocument/2006/relationships/slide" Target="/ppt/slides/slide1.xml" Id="R31f8922e0fe14f8a" /><Relationship Type="http://schemas.openxmlformats.org/officeDocument/2006/relationships/slide" Target="/ppt/slides/slide2.xml" Id="R9ffd9d12d6694f9f" /><Relationship Type="http://schemas.openxmlformats.org/officeDocument/2006/relationships/slide" Target="/ppt/slides/slide3.xml" Id="R805085ad83274cc7" /><Relationship Type="http://schemas.openxmlformats.org/officeDocument/2006/relationships/slide" Target="/ppt/slides/slide4.xml" Id="R7bcd7abaa7644472" /><Relationship Type="http://schemas.openxmlformats.org/officeDocument/2006/relationships/slide" Target="/ppt/slides/slide5.xml" Id="Rdaf3c778471843bb" /><Relationship Type="http://schemas.openxmlformats.org/officeDocument/2006/relationships/slide" Target="/ppt/slides/slide6.xml" Id="R9953f2266dc64fe7" /><Relationship Type="http://schemas.openxmlformats.org/officeDocument/2006/relationships/slide" Target="/ppt/slides/slide7.xml" Id="Re654c3b5aa3f44cc" /><Relationship Type="http://schemas.openxmlformats.org/officeDocument/2006/relationships/slide" Target="/ppt/slides/slide8.xml" Id="Rd98a3b7eda3044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3822f2eecc48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a4a6dc912144759" /><Relationship Type="http://schemas.openxmlformats.org/officeDocument/2006/relationships/notesMaster" Target="/ppt/notesMasters/notesMaster1.xml" Id="R835fc03bb0b446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9baacef73c4ce3" /><Relationship Type="http://schemas.openxmlformats.org/officeDocument/2006/relationships/notesMaster" Target="/ppt/notesMasters/notesMaster1.xml" Id="R67d7ce462ce8494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108829f3ad646d4" /><Relationship Type="http://schemas.openxmlformats.org/officeDocument/2006/relationships/notesMaster" Target="/ppt/notesMasters/notesMaster1.xml" Id="R9cb658e14fc44f8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7be92392036437e" /><Relationship Type="http://schemas.openxmlformats.org/officeDocument/2006/relationships/notesMaster" Target="/ppt/notesMasters/notesMaster1.xml" Id="Rc42b35b2460c47b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64e4b2b9e746eb" /><Relationship Type="http://schemas.openxmlformats.org/officeDocument/2006/relationships/notesMaster" Target="/ppt/notesMasters/notesMaster1.xml" Id="R4423159d6bb3462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5235f5ae2cc46df" /><Relationship Type="http://schemas.openxmlformats.org/officeDocument/2006/relationships/notesMaster" Target="/ppt/notesMasters/notesMaster1.xml" Id="R5f89617ac8f54da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96c35b00844026" /><Relationship Type="http://schemas.openxmlformats.org/officeDocument/2006/relationships/notesMaster" Target="/ppt/notesMasters/notesMaster1.xml" Id="R986665f2ecbd44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89acdab3b2348ee" /><Relationship Type="http://schemas.openxmlformats.org/officeDocument/2006/relationships/notesMaster" Target="/ppt/notesMasters/notesMaster1.xml" Id="R5d8c8388af88475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 групповом проекте мало просто разделить задания. Сначала нужно договориться, какого результата мы хотим добиться вместе.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Роль — это не должность. Один человек может искать материалы и готовить выступление. Главное — чтобы у каждой задачи был ответственный и участники понимали, как их работа связана.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До распределения задач стоит уточнить цель, формат и критерии готовности. Например, в учебном проекте команда может договориться о теме доклада и требованиях преподавателя. Это условный пример организации работы.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После согласования цели большую работу можно разделить на конкретные задачи. За каждой закрепляют ответственного. Это помогает понять, какие части ещё не готовы и кто может сообщить об их состоянии.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Промежуточные встречи позволяют заметить сложности до окончательного срока. Важно обсуждать конкретные результаты и договорённости, а не только спрашивать, всё ли идёт по плану.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Отдельные части могут быть готовы, но ещё не складываться в целый доклад. На совместной проверке команда смотрит на последовательность, убирает повторения и сопоставляет вывод с исходной целью.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 этом демонстрационном сценарии команда также согласует порядок выступления и переходы между участниками. Это практическое продолжение общего плана, а не гарантия оценки или успешной защиты.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Итак, работу команды можно организовать вокруг трёх шагов: договориться о результате, распределить ответственность и проверить целое. Материал этого примера авторский; здесь нет исследовательских данных или статистических утверждений.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d71db9338443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a8255795354bad" /><Relationship Type="http://schemas.openxmlformats.org/officeDocument/2006/relationships/slideLayout" Target="/ppt/slideLayouts/slideLayout1.xml" Id="Rd8c50f7d8f2a4ee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c50f7d8f2a4ee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c64fc6523d4998" /><Relationship Type="http://schemas.openxmlformats.org/officeDocument/2006/relationships/notesSlide" Target="/ppt/notesSlides/notesSlide1.xml" Id="Rf4b7bb5920854f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239054a144694" /><Relationship Type="http://schemas.openxmlformats.org/officeDocument/2006/relationships/notesSlide" Target="/ppt/notesSlides/notesSlide2.xml" Id="R4dcf059a89c049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92ef6851574fcb" /><Relationship Type="http://schemas.openxmlformats.org/officeDocument/2006/relationships/notesSlide" Target="/ppt/notesSlides/notesSlide3.xml" Id="R76c2ce2b5b0e41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d59c98a7e4b7c" /><Relationship Type="http://schemas.openxmlformats.org/officeDocument/2006/relationships/notesSlide" Target="/ppt/notesSlides/notesSlide4.xml" Id="R9328e03db59f4b4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f6aaa34c1941c3" /><Relationship Type="http://schemas.openxmlformats.org/officeDocument/2006/relationships/notesSlide" Target="/ppt/notesSlides/notesSlide5.xml" Id="R534e3ede63d447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ecc2c11f544645" /><Relationship Type="http://schemas.openxmlformats.org/officeDocument/2006/relationships/notesSlide" Target="/ppt/notesSlides/notesSlide6.xml" Id="Rb22df09aff7a46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c409d540e4f16" /><Relationship Type="http://schemas.openxmlformats.org/officeDocument/2006/relationships/notesSlide" Target="/ppt/notesSlides/notesSlide7.xml" Id="R6be1e24c0d014e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f12580be24c0f" /><Relationship Type="http://schemas.openxmlformats.org/officeDocument/2006/relationships/notesSlide" Target="/ppt/notesSlides/notesSlide8.xml" Id="Rd01e6b7ca57347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5135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A1D171-1EE3-4C5D-A749-DCEA375BC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КОМАНДНАЯ РАБОТА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687006-BCB6-4ADC-92E4-971F2869D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Команда начинается с общей цели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619AAB-DD5F-4116-B620-20677BD1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Общий результат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46E073-C7B8-4325-A40A-48208F3AB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Что хотим получить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846484-8AE5-48F1-92E8-59845D30F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Роли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489825-64F3-414A-984B-FA7F7F97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Кто за что отвечает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C2194B-39C1-4CF6-9403-608BF6DB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Согласование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56B38F-2FB1-48AF-A320-A1093CB2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Как соединить части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EBC4E7-BF3D-498C-8A87-4860EE271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191250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 / 08</a:t>
            </a:r>
          </a:p>
        </p:txBody>
      </p:sp>
    </p:spTree>
    <p:extLst>
      <p:ext uri="{BB962C8B-B14F-4D97-AF65-F5344CB8AC3E}">
        <p14:creationId xmlns:p14="http://schemas.microsoft.com/office/powerpoint/2010/main" val="19928998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CE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7DDED0-45B3-41F8-B0EB-358046CAC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ОРГАНИЗАЦИЯ РАБОТЫ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F4089-304F-4871-B712-740916D50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Роли — это зоны ответственности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167625-8A6C-4D84-9D14-695E4EE5F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Исследование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B0825-4334-4E95-85AE-51CDA7A4E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Найти и отобрать материал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A8D54F-3BC8-49BF-BC1D-6CB929C95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Структура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A553DA-734C-4173-90EB-2B6ABD41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Собрать общий план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85E489-C970-4E7A-BFB8-B6EA13EE7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Презентация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7B97EC-B079-4BD0-B0EB-738B9EF5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Подготовить слайды и речь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F636D5-AF0A-44CB-B530-4106CE49D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191250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02 / 08</a:t>
            </a:r>
          </a:p>
        </p:txBody>
      </p:sp>
    </p:spTree>
    <p:extLst>
      <p:ext uri="{BB962C8B-B14F-4D97-AF65-F5344CB8AC3E}">
        <p14:creationId xmlns:p14="http://schemas.microsoft.com/office/powerpoint/2010/main" val="777209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CE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2E813E-68B7-48EA-876A-72B352445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ОБЩАЯ ЦЕЛЬ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66C93F-5840-422A-B0AA-585EAE1DD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Сначала договоритесь о результате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C50E22-C7C9-4EE6-AB06-D3033EBE9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Задача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A3315-0916-420D-B992-D49F9A234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Что нужно объяснить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5F8991-FACD-41EE-8BEB-2EDD415F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Формат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D9C085-A5A7-45FD-8D7C-72FE61CEB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В каком виде сдаём работу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3DDDCF-12DC-416F-B4DD-6E04A1B10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Готовность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554348-8CAA-47B6-AF90-2BB58834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Как проверяем результат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629352-B2BA-47FD-9F87-DAFF61FEA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191250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03 / 08</a:t>
            </a:r>
          </a:p>
        </p:txBody>
      </p:sp>
    </p:spTree>
    <p:extLst>
      <p:ext uri="{BB962C8B-B14F-4D97-AF65-F5344CB8AC3E}">
        <p14:creationId xmlns:p14="http://schemas.microsoft.com/office/powerpoint/2010/main" val="8179349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CE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7D5949-C760-46C8-A83E-DE1D7961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ПЛАНИРОВАНИЕ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BACED1-B9D8-46AD-A9B9-5719B7A1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Разделите работу на задачи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5D3B43-9864-40FF-9CB6-F1FA2492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Материал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E1A3ED-3D5E-4F4E-90F3-E4DD7978A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Собрать исходный текст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4DF83E-B30A-4664-BECE-0EDD3329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Слайды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6B1BC0-6CAB-47D8-8CD5-64F9BD3E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Выделить главные тезисы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CD53EC-3DE9-4000-8901-4FC67DB2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Речь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AA60DC-3E41-41E6-8E5B-95FD68099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Подготовить объяснения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E354BD-CAB2-4F4D-9B8F-08E2C5519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191250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04 / 08</a:t>
            </a:r>
          </a:p>
        </p:txBody>
      </p:sp>
    </p:spTree>
    <p:extLst>
      <p:ext uri="{BB962C8B-B14F-4D97-AF65-F5344CB8AC3E}">
        <p14:creationId xmlns:p14="http://schemas.microsoft.com/office/powerpoint/2010/main" val="5791567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CE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3D59C1-325D-4758-A16C-59FDC4B49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ВЗАИМОДЕЙСТВИЕ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A7CA9A-E9B6-4CED-8319-AF3DD40A2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Проверяйте прогресс до дедлайна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D90BBD-ED92-4BEA-9120-A9B2CCD4D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Готово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55DCE-328C-4816-A7B7-77CD2EB68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Что уже можно посмотреть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ACFF8C-E0A1-4FDD-894F-9FA0105BD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Сложности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01F1E6-41E1-4F5B-B1B4-44BA79B8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Где нужна помощь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F3B2F1-DFC2-417A-B1B0-A145F12E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Дальше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6BAD2B-EADD-4D9A-A612-B807AEEF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Что делаем следующим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2E5CA8-D402-4C7F-A661-123A6F7D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191250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05 / 08</a:t>
            </a:r>
          </a:p>
        </p:txBody>
      </p:sp>
    </p:spTree>
    <p:extLst>
      <p:ext uri="{BB962C8B-B14F-4D97-AF65-F5344CB8AC3E}">
        <p14:creationId xmlns:p14="http://schemas.microsoft.com/office/powerpoint/2010/main" val="9732265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CE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E885FA-D95E-4894-AA22-40072F863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ОБЩИЙ РЕЗУЛЬТАТ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47F46C-AD6E-400B-A09A-1516674F2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Соедините части в одну историю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C6B67C-6BC9-45ED-8F3E-0C82471AA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Логика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3F593A-F7C8-4B0C-8CFD-626236E9E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Связаны ли разделы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DB2BD-0EED-457C-940E-B45480D59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Повторы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10A74B-CAE2-40A7-8675-F28FDD11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Нет ли одинаковых тезисов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58723F-7C82-4461-A8E2-9753EF77B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Вывод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7BE947-7CA8-4162-B0F0-219BFBF2A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Отвечает ли он цели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67756D-07C3-45B2-AF55-BBEBAE89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191250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06 / 08</a:t>
            </a:r>
          </a:p>
        </p:txBody>
      </p:sp>
    </p:spTree>
    <p:extLst>
      <p:ext uri="{BB962C8B-B14F-4D97-AF65-F5344CB8AC3E}">
        <p14:creationId xmlns:p14="http://schemas.microsoft.com/office/powerpoint/2010/main" val="8229307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CE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C74FF8-455C-4BF5-96C7-CB98D6C4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ПЕРЕД СЕМИНАРОМ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D1A21B-A8DC-4AE1-B741-A9C92885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Подготовьте общее выступление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464729-F093-41ED-983C-4E1E1147D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Порядок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BC210B-EE72-4FBD-A75A-DFFF0788A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Кто и о чём говорит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6BB7E0-FE36-4ABC-A37B-0450B506E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Переходы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8407D7-76E0-448E-ABC4-ABB93F37D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Как передаём слово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528596-42E2-4D38-9E8A-6DB8B6516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Проверка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C2B0D0-3934-413E-9811-D1AEB571C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Понятно ли объяснение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03C151-275C-4444-B2BF-6D6285F4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191250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382977"/>
                </a:solidFill>
                <a:latin typeface="Helvetica Neue"/>
                <a:ea typeface="Helvetica Neue"/>
                <a:cs typeface="Helvetica Neue"/>
              </a:rPr>
              <a:t>07 / 08</a:t>
            </a:r>
          </a:p>
        </p:txBody>
      </p:sp>
    </p:spTree>
    <p:extLst>
      <p:ext uri="{BB962C8B-B14F-4D97-AF65-F5344CB8AC3E}">
        <p14:creationId xmlns:p14="http://schemas.microsoft.com/office/powerpoint/2010/main" val="13956340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5135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5FB1DB-9CE8-4F07-9A42-FD185B710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ВЫВОД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742E2D-DB15-4828-AC6D-B2F9D5D76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Общая цель связывает работу команды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D5AAC9-93D9-4349-8512-C40C2F1B2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Договориться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4748D-EDB4-4E3C-A47D-D391C0886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О цели и критериях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72961C-2C46-4698-9525-84E5E8D5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Распределить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76564-ECCE-4118-80BF-E745D3D9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Задачи и ответственность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2BE996-60D1-45BC-8CC9-9D6961EA6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762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Проверить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3321F1-28B4-4206-9744-298B4ECA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29125"/>
            <a:ext cx="328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Общий результат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CD6C7B-032E-4EF3-BEC5-0989A5058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191250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08 / 08</a:t>
            </a:r>
          </a:p>
        </p:txBody>
      </p:sp>
    </p:spTree>
    <p:extLst>
      <p:ext uri="{BB962C8B-B14F-4D97-AF65-F5344CB8AC3E}">
        <p14:creationId xmlns:p14="http://schemas.microsoft.com/office/powerpoint/2010/main" val="505781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2026-09-17T09:14:46.1520000Z</dcterms:created>
  <dcterms:modified xsi:type="dcterms:W3CDTF">2026-09-17T09:14:46.1520000Z</dcterms:modified>
</coreProperties>
</file>